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sldIdLst>
    <p:sldId id="257" r:id="rId5"/>
    <p:sldId id="258" r:id="rId6"/>
    <p:sldId id="268" r:id="rId7"/>
    <p:sldId id="270" r:id="rId8"/>
    <p:sldId id="259" r:id="rId9"/>
    <p:sldId id="269" r:id="rId10"/>
    <p:sldId id="260" r:id="rId11"/>
    <p:sldId id="261" r:id="rId12"/>
    <p:sldId id="265" r:id="rId13"/>
    <p:sldId id="262" r:id="rId14"/>
    <p:sldId id="266" r:id="rId15"/>
    <p:sldId id="263" r:id="rId16"/>
    <p:sldId id="271" r:id="rId17"/>
    <p:sldId id="264" r:id="rId18"/>
    <p:sldId id="267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Pretendard" panose="02000503000000020004" pitchFamily="2" charset="-127"/>
      <p:regular r:id="rId22"/>
      <p:bold r:id="rId23"/>
    </p:embeddedFont>
    <p:embeddedFont>
      <p:font typeface="Pretendard Medium" panose="02000503000000020004" pitchFamily="2" charset="-127"/>
      <p:regular r:id="rId24"/>
    </p:embeddedFont>
    <p:embeddedFont>
      <p:font typeface="Pretendard SemiBold" panose="02000503000000020004" pitchFamily="2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안내" id="{3B419D8A-4E1E-0C43-9BAC-87A6E05F489B}">
          <p14:sldIdLst>
            <p14:sldId id="257"/>
            <p14:sldId id="258"/>
            <p14:sldId id="268"/>
            <p14:sldId id="270"/>
            <p14:sldId id="259"/>
            <p14:sldId id="269"/>
            <p14:sldId id="260"/>
            <p14:sldId id="261"/>
          </p14:sldIdLst>
        </p14:section>
        <p14:section name="오프닝" id="{3D1F5486-E5B3-474F-A7A1-A825E1F1C796}">
          <p14:sldIdLst>
            <p14:sldId id="265"/>
            <p14:sldId id="262"/>
          </p14:sldIdLst>
        </p14:section>
        <p14:section name="후원사 소개" id="{3C7E440C-806C-D04B-9A5E-EB62A13FD0EC}">
          <p14:sldIdLst>
            <p14:sldId id="266"/>
          </p14:sldIdLst>
        </p14:section>
        <p14:section name="클로징" id="{24C2FF8E-4A7D-854D-AAB7-A9B4C99D8082}">
          <p14:sldIdLst>
            <p14:sldId id="263"/>
            <p14:sldId id="271"/>
            <p14:sldId id="264"/>
          </p14:sldIdLst>
        </p14:section>
        <p14:section name="참고용" id="{C1739C7E-454A-E540-ABC4-B095E0F28063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0C2F9E-3639-895A-48F9-910DFE78CD04}" name="박구삼" initials="박구" userId="S::gusam.park@dddseoul.kr::a57c06b8-8bd7-4af3-9b2d-0eee16db442b" providerId="AD"/>
  <p188:author id="{BC1D3CCA-AF2C-5B25-FB2F-C06C39C5F146}" name="유저스틴" initials="유저" userId="S::justin.yoo@dddseoul.kr::d76effd6-560c-4af1-9774-a292728db4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714D"/>
    <a:srgbClr val="DDB8A6"/>
    <a:srgbClr val="AC4E21"/>
    <a:srgbClr val="C48363"/>
    <a:srgbClr val="F6E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E09F3-B946-854B-BC1D-F0A0D2CE028F}" v="39" dt="2024-11-22T12:42:33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329456-13A5-D3E7-2E12-9BC7A23EC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rgbClr val="AC4E21"/>
                    </a:gs>
                    <a:gs pos="0">
                      <a:srgbClr val="AC4E21"/>
                    </a:gs>
                    <a:gs pos="53000">
                      <a:srgbClr val="DDB8A6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E56E8-F803-30B3-064F-E5CAE0FFB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43198"/>
          </a:xfrm>
        </p:spPr>
        <p:txBody>
          <a:bodyPr/>
          <a:lstStyle>
            <a:lvl1pPr marL="0" indent="0">
              <a:buNone/>
              <a:defRPr sz="3200" b="1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2AD09C3-27D5-20B8-4D58-2DE070811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7DF8552-4A19-D16D-4627-E785B1B302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3ED6890-FC57-65B3-2D60-E42B905EFF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3DF3616-1DCA-0EE7-6EF8-B2FE57C9E2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D6E69F6-1FAC-DAFD-A6D5-8CE481DC3E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CA4094-3E75-1D40-0007-6A139C7CE8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2D8BB21-B7D6-11F5-E719-28D013D4AE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9712C19-0030-4EE2-2D50-F2160C7A4D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BB19C70-827C-320D-6214-2B46A60E19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01AC7D-A13F-38BB-27C2-9340409F72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288EFA0-6C01-B1E5-3E79-3F9000D6DF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B52A38-7B2A-7CF7-B4F6-D56A50D359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2AFFEA6-1B35-0D69-FAA1-0425CBDFECE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5E395D-2131-B10E-0483-9836E0C61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0939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9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>
            <a:extLst>
              <a:ext uri="{FF2B5EF4-FFF2-40B4-BE49-F238E27FC236}">
                <a16:creationId xmlns:a16="http://schemas.microsoft.com/office/drawing/2014/main" id="{4D9C6368-BA40-39F5-35DB-201CC8BC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rgbClr val="AC4E2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C6A6F6-F87E-DADC-CD36-D4C4F1EB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43198"/>
          </a:xfrm>
        </p:spPr>
        <p:txBody>
          <a:bodyPr/>
          <a:lstStyle>
            <a:lvl1pPr marL="0" indent="0" algn="ctr">
              <a:buNone/>
              <a:defRPr sz="32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A9436-6996-2842-887A-26FFA21ED7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첫 번째 아이템입니다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877DD0-DCE9-5455-497A-165C604B5DF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두 번째 아이템입니다</a:t>
            </a:r>
            <a:r>
              <a:rPr lang="en-US" altLang="ko-KR"/>
              <a:t>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59E34F1-C16F-5C2E-11D3-72CDFBE658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세 번째 아이템입니다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BA0C31-3643-9F38-7B08-0AA4A701EEE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네 번째 아이템입니다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DD9A964-143C-A279-06DB-0B15785A65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다섯 번째 아이템입니다</a:t>
            </a:r>
            <a:r>
              <a:rPr lang="en-US" altLang="ko-KR"/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D5FDF30-7A4D-6A43-0556-450041FA4EC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여섯 번째 아이템입니다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1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6C57E3-13F0-EC19-2FD6-3439EBD50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09398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주요 키워드를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9D30C7-721E-1B4E-FEA7-B427F5B74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첫 번째 입니다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4C3D987-E7E3-1F28-178A-45804E0F0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두 번째 입니다</a:t>
            </a:r>
            <a:endParaRPr lang="en-US" altLang="ko-KR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9725E8-C746-7CFB-28A0-8B215ED03A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세 번째 입니다</a:t>
            </a:r>
            <a:endParaRPr lang="en-US" altLang="ko-KR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5E0D1E-A8A1-0626-E20A-79B1A12BDE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25C971B-9FDD-FDB5-A728-27953A6A0B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89E772-3B2E-D24B-3A34-6436CCEA9B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712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2E516D9F-716D-8455-B932-17716DB63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rgbClr val="BC714D"/>
          </a:solidFill>
          <a:ln w="25400" cap="flat" cmpd="sng" algn="ctr">
            <a:gradFill>
              <a:gsLst>
                <a:gs pos="100000">
                  <a:srgbClr val="AC4E21"/>
                </a:gs>
                <a:gs pos="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F1B38C-2E14-0764-36DA-30FABC316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093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F76EB72E-6D0A-39C9-8D14-BF953F7E9B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64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3" name="그림 개체 틀 21">
            <a:extLst>
              <a:ext uri="{FF2B5EF4-FFF2-40B4-BE49-F238E27FC236}">
                <a16:creationId xmlns:a16="http://schemas.microsoft.com/office/drawing/2014/main" id="{062F3E05-4DC6-C145-2E08-5A14E0E153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1620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4" name="그림 개체 틀 21">
            <a:extLst>
              <a:ext uri="{FF2B5EF4-FFF2-40B4-BE49-F238E27FC236}">
                <a16:creationId xmlns:a16="http://schemas.microsoft.com/office/drawing/2014/main" id="{D0C8BB1F-90A7-A2BC-B3AC-CE00A20C5A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11769" y="2156258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5" name="그림 개체 틀 21">
            <a:extLst>
              <a:ext uri="{FF2B5EF4-FFF2-40B4-BE49-F238E27FC236}">
                <a16:creationId xmlns:a16="http://schemas.microsoft.com/office/drawing/2014/main" id="{5C845AAD-1FF9-7F9B-8210-AD450CAAFF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07329" y="2125587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6" name="그림 개체 틀 21">
            <a:extLst>
              <a:ext uri="{FF2B5EF4-FFF2-40B4-BE49-F238E27FC236}">
                <a16:creationId xmlns:a16="http://schemas.microsoft.com/office/drawing/2014/main" id="{0A01C6C0-87A4-875C-EB0B-7CF399AE29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2064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7" name="그림 개체 틀 21">
            <a:extLst>
              <a:ext uri="{FF2B5EF4-FFF2-40B4-BE49-F238E27FC236}">
                <a16:creationId xmlns:a16="http://schemas.microsoft.com/office/drawing/2014/main" id="{07AB4015-DC92-CD93-871F-918D90A115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620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8" name="그림 개체 틀 21">
            <a:extLst>
              <a:ext uri="{FF2B5EF4-FFF2-40B4-BE49-F238E27FC236}">
                <a16:creationId xmlns:a16="http://schemas.microsoft.com/office/drawing/2014/main" id="{38CF3F93-32F7-9390-3685-40AB25A5A3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1176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9" name="그림 개체 틀 21">
            <a:extLst>
              <a:ext uri="{FF2B5EF4-FFF2-40B4-BE49-F238E27FC236}">
                <a16:creationId xmlns:a16="http://schemas.microsoft.com/office/drawing/2014/main" id="{162A1098-6D47-C621-2FCB-4947ACC2E5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0732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71924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ED6833AA-10B8-06CD-8E9A-B23864C9F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B3D625D-C8CF-0233-A3F9-61E8CE91F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3105276"/>
            <a:ext cx="4158362" cy="609398"/>
          </a:xfrm>
        </p:spPr>
        <p:txBody>
          <a:bodyPr anchor="b"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E134C41-136D-A702-802B-F42569EBCF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66479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ko-KR" altLang="en-US"/>
              <a:t>여기에 설명을 써주세요</a:t>
            </a:r>
            <a:r>
              <a:rPr lang="en-US" altLang="ko-KR"/>
              <a:t>.</a:t>
            </a:r>
            <a:r>
              <a:rPr lang="ko-KR" altLang="en-US"/>
              <a:t> 긴 설명도 끄떡없죠</a:t>
            </a:r>
            <a:r>
              <a:rPr lang="en-US" altLang="ko-KR"/>
              <a:t>.</a:t>
            </a:r>
            <a:r>
              <a:rPr lang="ko-KR" altLang="en-US"/>
              <a:t> 얼마까지 </a:t>
            </a:r>
            <a:r>
              <a:rPr lang="ko-KR" altLang="en-US" err="1"/>
              <a:t>가능하냐구요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ko-KR" altLang="en-US" err="1"/>
              <a:t>그런건</a:t>
            </a:r>
            <a:r>
              <a:rPr lang="ko-KR" altLang="en-US"/>
              <a:t> 정해져 있지 않습니다</a:t>
            </a:r>
            <a:r>
              <a:rPr lang="en-US" altLang="ko-KR"/>
              <a:t>.</a:t>
            </a:r>
            <a:r>
              <a:rPr lang="ko-KR" altLang="en-US"/>
              <a:t> 여러분이 원하는 길이만큼은 아마도 충분히 가능할 것이라 믿습니다</a:t>
            </a:r>
            <a:r>
              <a:rPr lang="en-US" altLang="ko-KR"/>
              <a:t>.</a:t>
            </a:r>
            <a:r>
              <a:rPr lang="ko-KR" altLang="en-US"/>
              <a:t> 아무리 그래도 책에 있는 지문처럼 엄청난 분량의 텍스트를 가져오지는 않겠죠</a:t>
            </a:r>
            <a:r>
              <a:rPr lang="en-US" altLang="ko-KR"/>
              <a:t>..?</a:t>
            </a:r>
            <a:endParaRPr lang="en-US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A76D75C2-9B32-08C7-5376-35963FD78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rgbClr val="AC4E21"/>
          </a:solidFill>
          <a:ln w="25400" cap="flat" cmpd="sng" algn="ctr">
            <a:gradFill>
              <a:gsLst>
                <a:gs pos="0">
                  <a:srgbClr val="C48363"/>
                </a:gs>
                <a:gs pos="10000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B46EA4-FF0C-B5BA-BBF0-1D42BD07A1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rgbClr val="BC714D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57334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21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492A32-E0B8-3B27-2519-F7EE284C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8E523C-33D9-290F-36A5-8015FFD67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7522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6C38CAB-F8F3-1A9C-BAF0-F1E4F6114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3B275B8-DC73-2F15-3FAC-8C2AFAA293A3}"/>
              </a:ext>
            </a:extLst>
          </p:cNvPr>
          <p:cNvGrpSpPr/>
          <p:nvPr userDrawn="1"/>
        </p:nvGrpSpPr>
        <p:grpSpPr>
          <a:xfrm>
            <a:off x="13031862" y="3152059"/>
            <a:ext cx="6441017" cy="1382123"/>
            <a:chOff x="2748370" y="4372465"/>
            <a:chExt cx="6441017" cy="13821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D75A74-37DF-7B81-39DA-96652C75A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EF2D1-1321-2F27-A065-E8F926E484FC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ABBD3F-200D-887B-1905-E609480E02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D7E083-610F-1D4A-E155-4504ED902C7B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78F17E-32CC-EF5B-6201-F8E53BF9D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305660-9AD8-5239-4991-F4BAE8E1D145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E065E2-C5B4-079B-9ED2-2634713683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CC5B4A-1834-A72D-0D7E-0602985F0DF7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77CF0E-930B-3503-26FA-DE857618AB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A98980-BA1F-4C51-A26A-FEEF353F05F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B1205A-F959-EDBA-ADA0-51424587D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1172986-854D-B30C-2A81-6124A6C93ABE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C09171-2088-8514-4D64-245BD0EC3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E321C7-1282-F967-2597-694FCEF7567E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F19A1B4-792E-0FEF-0BD9-14E527F8B778}"/>
              </a:ext>
            </a:extLst>
          </p:cNvPr>
          <p:cNvSpPr txBox="1"/>
          <p:nvPr userDrawn="1"/>
        </p:nvSpPr>
        <p:spPr>
          <a:xfrm>
            <a:off x="15626185" y="2383244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</p:spTree>
    <p:extLst>
      <p:ext uri="{BB962C8B-B14F-4D97-AF65-F5344CB8AC3E}">
        <p14:creationId xmlns:p14="http://schemas.microsoft.com/office/powerpoint/2010/main" val="144139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@dddseou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events@dddseoul.kr?subject=DDD%20Seoul%20-%20&#48156;&#54364;%20&#54841;&#51008;%20&#51456;&#48708;&#44284;&#51221;%20&#47928;&#51032;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oncactus/pretendar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ddseoul.kr/coc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E75D5C00-EDEB-335F-D89C-6FB1F464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266701"/>
            <a:ext cx="2884025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238CE-20E8-2AE2-4C32-6561422EC5B2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F48A5-CCDE-1794-92E5-66CB72AD7189}"/>
              </a:ext>
            </a:extLst>
          </p:cNvPr>
          <p:cNvSpPr txBox="1"/>
          <p:nvPr/>
        </p:nvSpPr>
        <p:spPr>
          <a:xfrm>
            <a:off x="427142" y="31366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발표자 여러분께서 사용할 </a:t>
            </a:r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EB146A-EB40-5864-C1A4-0D2E3DDD22B9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주의사항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과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꼭 포함해야 하는 내용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있으니 참고해주세요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4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2BC29CA0-B6BE-68B7-A9F5-A38E5299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Agenda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04E9B7B-00B9-66A7-5638-15D0E336C6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오프닝 및 </a:t>
            </a:r>
            <a:r>
              <a:rPr lang="ko-KR" altLang="en-US" err="1"/>
              <a:t>후원사</a:t>
            </a:r>
            <a:r>
              <a:rPr lang="ko-KR" altLang="en-US"/>
              <a:t> 소개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B439A50-61BA-12BB-6F9A-5527559FE4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err="1"/>
              <a:t>키노트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세션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51BDF7F9-E175-F840-DECF-0F75FD230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err="1"/>
              <a:t>클로징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EFA43AA-6CA8-EC7C-6690-EE5C563951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02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2610A1A-9BF0-4989-7368-AF3D71FD15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01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2D970B6F-A662-FD29-87D3-7C082DCF9C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03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160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A1F87296-353B-1D9D-D118-81EF4EAA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lang="ko-KR" altLang="en-US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55CC99-D27A-E4A8-0DD7-F5290BDF24E4}"/>
              </a:ext>
            </a:extLst>
          </p:cNvPr>
          <p:cNvGrpSpPr/>
          <p:nvPr/>
        </p:nvGrpSpPr>
        <p:grpSpPr>
          <a:xfrm>
            <a:off x="1829889" y="2295437"/>
            <a:ext cx="2611595" cy="1241139"/>
            <a:chOff x="2983351" y="4594175"/>
            <a:chExt cx="3189514" cy="1515790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64EE7B6-65AD-FFB8-D9BD-BDE70FA05F40}"/>
                </a:ext>
              </a:extLst>
            </p:cNvPr>
            <p:cNvSpPr/>
            <p:nvPr/>
          </p:nvSpPr>
          <p:spPr>
            <a:xfrm>
              <a:off x="2983351" y="4594175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8BC6886-4416-2BC4-CA95-C58A116A3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407" y="4786641"/>
              <a:ext cx="2523402" cy="1130858"/>
            </a:xfrm>
            <a:prstGeom prst="rect">
              <a:avLst/>
            </a:prstGeom>
            <a:noFill/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3B9205-A721-91E5-BF4C-ED8D76D6B810}"/>
              </a:ext>
            </a:extLst>
          </p:cNvPr>
          <p:cNvGrpSpPr/>
          <p:nvPr/>
        </p:nvGrpSpPr>
        <p:grpSpPr>
          <a:xfrm>
            <a:off x="1829889" y="4080496"/>
            <a:ext cx="2611595" cy="1241139"/>
            <a:chOff x="2248440" y="4015778"/>
            <a:chExt cx="3189514" cy="1515790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B38DDCA-D5E0-1810-2C35-545D024C1250}"/>
                </a:ext>
              </a:extLst>
            </p:cNvPr>
            <p:cNvSpPr/>
            <p:nvPr/>
          </p:nvSpPr>
          <p:spPr>
            <a:xfrm>
              <a:off x="2248440" y="4015778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A38D468-1A6F-260A-B9BF-FC13F56ED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2581496" y="4463308"/>
              <a:ext cx="2523402" cy="620729"/>
            </a:xfrm>
            <a:prstGeom prst="rect">
              <a:avLst/>
            </a:prstGeom>
            <a:noFill/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1EF7A9-99EF-60F7-ED5C-2DF2D03C66F3}"/>
              </a:ext>
            </a:extLst>
          </p:cNvPr>
          <p:cNvGrpSpPr/>
          <p:nvPr/>
        </p:nvGrpSpPr>
        <p:grpSpPr>
          <a:xfrm>
            <a:off x="4821208" y="4080496"/>
            <a:ext cx="2611595" cy="1241139"/>
            <a:chOff x="6471987" y="4085936"/>
            <a:chExt cx="3189514" cy="151579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CB3F609-C3A5-72FB-DEE2-6566D0264C22}"/>
                </a:ext>
              </a:extLst>
            </p:cNvPr>
            <p:cNvSpPr/>
            <p:nvPr/>
          </p:nvSpPr>
          <p:spPr>
            <a:xfrm>
              <a:off x="6471987" y="4085936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F1BD8E-53CF-4A06-3542-DE7F53B16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7734963" y="4278402"/>
              <a:ext cx="663561" cy="1130858"/>
            </a:xfrm>
            <a:prstGeom prst="rect">
              <a:avLst/>
            </a:prstGeom>
            <a:noFill/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E2ABF2F-3892-C00C-8FD6-60BECA76F43B}"/>
              </a:ext>
            </a:extLst>
          </p:cNvPr>
          <p:cNvGrpSpPr/>
          <p:nvPr/>
        </p:nvGrpSpPr>
        <p:grpSpPr>
          <a:xfrm>
            <a:off x="4821208" y="2295437"/>
            <a:ext cx="2611595" cy="1241139"/>
            <a:chOff x="6482982" y="2215432"/>
            <a:chExt cx="3189514" cy="1515790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24C12E19-7A76-2AEA-7D14-9A55298B3539}"/>
                </a:ext>
              </a:extLst>
            </p:cNvPr>
            <p:cNvSpPr/>
            <p:nvPr/>
          </p:nvSpPr>
          <p:spPr>
            <a:xfrm>
              <a:off x="6482982" y="2215432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BC10F1F2-3CD7-5A82-45DE-8DFA1BD4E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0739" y="2776477"/>
              <a:ext cx="2794000" cy="3937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2C2C76-1DDC-F900-2F8C-92E287C4D9A9}"/>
              </a:ext>
            </a:extLst>
          </p:cNvPr>
          <p:cNvGrpSpPr/>
          <p:nvPr/>
        </p:nvGrpSpPr>
        <p:grpSpPr>
          <a:xfrm>
            <a:off x="7812527" y="4080496"/>
            <a:ext cx="2611595" cy="1241139"/>
            <a:chOff x="13026488" y="586626"/>
            <a:chExt cx="3189514" cy="1515790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2ACBC832-9864-D95C-0D11-B47F2BB375E8}"/>
                </a:ext>
              </a:extLst>
            </p:cNvPr>
            <p:cNvSpPr/>
            <p:nvPr/>
          </p:nvSpPr>
          <p:spPr>
            <a:xfrm>
              <a:off x="13026488" y="586626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22F44FE-7CA4-570D-F276-2844A64EC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13965860" y="689136"/>
              <a:ext cx="1310770" cy="1310770"/>
            </a:xfrm>
            <a:prstGeom prst="rect">
              <a:avLst/>
            </a:prstGeom>
            <a:noFill/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7179C5-4290-BA3C-D3A4-BA377861ADF0}"/>
              </a:ext>
            </a:extLst>
          </p:cNvPr>
          <p:cNvGrpSpPr/>
          <p:nvPr/>
        </p:nvGrpSpPr>
        <p:grpSpPr>
          <a:xfrm>
            <a:off x="7812526" y="2295437"/>
            <a:ext cx="2611595" cy="1241139"/>
            <a:chOff x="7812526" y="2295437"/>
            <a:chExt cx="2611595" cy="1241139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686D223-D5FB-9714-65A3-A3A108E8A415}"/>
                </a:ext>
              </a:extLst>
            </p:cNvPr>
            <p:cNvSpPr/>
            <p:nvPr/>
          </p:nvSpPr>
          <p:spPr>
            <a:xfrm>
              <a:off x="7812526" y="2295437"/>
              <a:ext cx="2611595" cy="124113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ED5BDAF-97DC-1F10-1C3F-C4C0F88D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7575" y="2544851"/>
              <a:ext cx="1979437" cy="884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2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8D78F56-A4D9-99E3-E347-D7165595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95879"/>
            <a:ext cx="4158362" cy="1218795"/>
          </a:xfrm>
        </p:spPr>
        <p:txBody>
          <a:bodyPr/>
          <a:lstStyle/>
          <a:p>
            <a:r>
              <a:rPr lang="ko-KR" altLang="en-US" dirty="0">
                <a:solidFill>
                  <a:srgbClr val="AC4E21"/>
                </a:solidFill>
              </a:rPr>
              <a:t>여러분의 의견</a:t>
            </a:r>
            <a:r>
              <a:rPr lang="ko-KR" altLang="en-US" dirty="0"/>
              <a:t>을</a:t>
            </a:r>
            <a:br>
              <a:rPr lang="en-US" altLang="ko-KR" dirty="0"/>
            </a:br>
            <a:r>
              <a:rPr lang="ko-KR" altLang="en-US" dirty="0"/>
              <a:t>나눠주세요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B6597A3-3167-2924-C065-B3F93F117B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947633"/>
            <a:ext cx="4660462" cy="626838"/>
          </a:xfrm>
        </p:spPr>
        <p:txBody>
          <a:bodyPr/>
          <a:lstStyle/>
          <a:p>
            <a:r>
              <a:rPr lang="ko-KR" altLang="en-US" dirty="0"/>
              <a:t>이 세션에서 경험한 여러분의 </a:t>
            </a:r>
            <a:r>
              <a:rPr lang="ko-KR" altLang="en-US" dirty="0">
                <a:solidFill>
                  <a:srgbClr val="BC714D"/>
                </a:solidFill>
              </a:rPr>
              <a:t>소중한 의견</a:t>
            </a:r>
            <a:r>
              <a:rPr lang="ko-KR" altLang="en-US" dirty="0"/>
              <a:t>을 들려주세요</a:t>
            </a:r>
            <a:r>
              <a:rPr lang="en-US" altLang="ko-KR" dirty="0"/>
              <a:t>. </a:t>
            </a:r>
            <a:r>
              <a:rPr lang="ko-KR" altLang="en-US" dirty="0"/>
              <a:t>여러분께서 </a:t>
            </a:r>
            <a:r>
              <a:rPr lang="ko-KR" altLang="en-US" dirty="0" err="1"/>
              <a:t>나눠주신</a:t>
            </a:r>
            <a:r>
              <a:rPr lang="ko-KR" altLang="en-US" dirty="0"/>
              <a:t> 의견은 다음 행사를 준비할 때 더 나은 모습을 보여드리기 위해 사용합니다</a:t>
            </a:r>
            <a:r>
              <a:rPr lang="en-US" altLang="ko-KR" dirty="0"/>
              <a:t>.​</a:t>
            </a:r>
          </a:p>
          <a:p>
            <a:r>
              <a:rPr lang="ko-KR" altLang="en-US" dirty="0"/>
              <a:t>의견을 </a:t>
            </a:r>
            <a:r>
              <a:rPr lang="ko-KR" altLang="en-US" dirty="0" err="1"/>
              <a:t>나눠주신</a:t>
            </a:r>
            <a:r>
              <a:rPr lang="ko-KR" altLang="en-US" dirty="0"/>
              <a:t> 분을 대상으로 경품추첨의 기회도 있으니 놓치지 마세요</a:t>
            </a:r>
            <a:r>
              <a:rPr lang="en-US" altLang="ko-KR" dirty="0"/>
              <a:t>!​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F5AD30-EA40-4D5D-D475-484E7D57D18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23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95458-0782-110E-CDCF-4CCDFFF00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D201BF8E-3E23-E00F-FC7F-877A4522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95879"/>
            <a:ext cx="4158362" cy="1218795"/>
          </a:xfrm>
        </p:spPr>
        <p:txBody>
          <a:bodyPr/>
          <a:lstStyle/>
          <a:p>
            <a:r>
              <a:rPr lang="en-US" altLang="ko-KR"/>
              <a:t>DDD Seoul </a:t>
            </a:r>
            <a:r>
              <a:rPr lang="en-US" altLang="ko-KR">
                <a:solidFill>
                  <a:srgbClr val="AC4E21"/>
                </a:solidFill>
              </a:rPr>
              <a:t>YouTube</a:t>
            </a:r>
            <a:r>
              <a:rPr lang="en-US" altLang="ko-KR"/>
              <a:t> </a:t>
            </a:r>
            <a:r>
              <a:rPr lang="ko-KR" altLang="en-US"/>
              <a:t>채널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C9D297-4DC9-9D0A-F48D-4AADD6D53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664797"/>
          </a:xfrm>
        </p:spPr>
        <p:txBody>
          <a:bodyPr/>
          <a:lstStyle/>
          <a:p>
            <a:r>
              <a:rPr lang="ko-KR" altLang="en-US"/>
              <a:t>저희 </a:t>
            </a:r>
            <a:r>
              <a:rPr lang="en-US" altLang="ko-KR"/>
              <a:t>DDD Seoul</a:t>
            </a:r>
            <a:r>
              <a:rPr lang="ko-KR" altLang="en-US"/>
              <a:t>은 유튜브 채널도 함께 운영하고 있습니다</a:t>
            </a:r>
            <a:r>
              <a:rPr lang="en-US" altLang="ko-KR"/>
              <a:t>.</a:t>
            </a:r>
            <a:r>
              <a:rPr lang="ko-KR" altLang="en-US"/>
              <a:t> 오늘 참석해주신 여러분께서 다른 세션에 참석하지 못해 아쉬움이 남았거나 내가 본 세션을 다시 찾아보길 희망할 경우 이곳 주소로 이동하시면 해당 세션을 </a:t>
            </a:r>
            <a:r>
              <a:rPr lang="ko-KR" altLang="en-US" err="1"/>
              <a:t>다시보실</a:t>
            </a:r>
            <a:r>
              <a:rPr lang="ko-KR" altLang="en-US"/>
              <a:t> 수 있습니다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CDA1FDD3-293B-BCD8-BB53-C0559E1BF9D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32" b="1132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1C56CE-2A61-D16D-BD09-3A7755D89611}"/>
              </a:ext>
            </a:extLst>
          </p:cNvPr>
          <p:cNvSpPr txBox="1"/>
          <p:nvPr/>
        </p:nvSpPr>
        <p:spPr>
          <a:xfrm>
            <a:off x="584201" y="4845389"/>
            <a:ext cx="629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https://www.youtube.com/@dddseoul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65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8D60B42-B042-EA19-2917-8993B791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031" y="3115085"/>
            <a:ext cx="5607937" cy="627830"/>
          </a:xfrm>
        </p:spPr>
        <p:txBody>
          <a:bodyPr/>
          <a:lstStyle/>
          <a:p>
            <a:pPr algn="ctr"/>
            <a:r>
              <a:rPr lang="en-US" altLang="ko-KR">
                <a:solidFill>
                  <a:srgbClr val="AC4E21"/>
                </a:solidFill>
              </a:rPr>
              <a:t>Thank You!</a:t>
            </a:r>
            <a:endParaRPr lang="ko-KR" altLang="en-US">
              <a:solidFill>
                <a:srgbClr val="AC4E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2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69BE2-FDFE-331A-7602-70E855D3FC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47265-5C22-D9FF-0312-46D3B2B0E745}"/>
              </a:ext>
            </a:extLst>
          </p:cNvPr>
          <p:cNvSpPr txBox="1"/>
          <p:nvPr/>
        </p:nvSpPr>
        <p:spPr>
          <a:xfrm>
            <a:off x="427142" y="2347466"/>
            <a:ext cx="11337716" cy="148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혹시라도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 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작성이나 발표할 내용에 대한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문의사항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은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언제든 아래 </a:t>
            </a:r>
            <a:r>
              <a:rPr kumimoji="1" lang="ko-KR" altLang="en-US" sz="320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메일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 연락주세요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C8E2A-3E08-AB51-4320-F00C50FAF970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3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events@dddseoul.kr</a:t>
            </a:r>
            <a:endParaRPr kumimoji="1" lang="ko-KR" altLang="en-US" sz="32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1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EDAE18-063A-583C-5F2D-357E4F9D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E6DFC3-722C-B6C9-0A3E-4C1D2DE86ADE}"/>
              </a:ext>
            </a:extLst>
          </p:cNvPr>
          <p:cNvSpPr txBox="1"/>
          <p:nvPr/>
        </p:nvSpPr>
        <p:spPr>
          <a:xfrm>
            <a:off x="787400" y="2729955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사용한 폰트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879E7-997E-288B-EE4D-B265B98A9FDE}"/>
              </a:ext>
            </a:extLst>
          </p:cNvPr>
          <p:cNvSpPr txBox="1"/>
          <p:nvPr/>
        </p:nvSpPr>
        <p:spPr>
          <a:xfrm>
            <a:off x="787400" y="3310375"/>
            <a:ext cx="84930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2"/>
              </a:rPr>
              <a:t>https://github.com/orioncactus/pretendard</a:t>
            </a:r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파일에는 기본적으로 </a:t>
            </a:r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폰트가 포함되어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혹시라도 파일에 문제가 생긴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위 저장소를 이용해 설치해주세요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D0D05-A6BC-955B-A085-315429CDDEF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</p:spTree>
    <p:extLst>
      <p:ext uri="{BB962C8B-B14F-4D97-AF65-F5344CB8AC3E}">
        <p14:creationId xmlns:p14="http://schemas.microsoft.com/office/powerpoint/2010/main" val="224414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7B876C-6634-2C7F-365B-3C2A0C1D2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B8391C1-24E1-2CF9-0370-43F63C92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970"/>
          <a:stretch/>
        </p:blipFill>
        <p:spPr>
          <a:xfrm>
            <a:off x="1743333" y="3425743"/>
            <a:ext cx="8705333" cy="3432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16D45-C1D3-CB1B-419A-EE8D305989A9}"/>
              </a:ext>
            </a:extLst>
          </p:cNvPr>
          <p:cNvSpPr txBox="1"/>
          <p:nvPr/>
        </p:nvSpPr>
        <p:spPr>
          <a:xfrm>
            <a:off x="787400" y="53754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867F57-C42B-D2E4-7295-D978EB11DDAC}"/>
              </a:ext>
            </a:extLst>
          </p:cNvPr>
          <p:cNvGrpSpPr/>
          <p:nvPr/>
        </p:nvGrpSpPr>
        <p:grpSpPr>
          <a:xfrm>
            <a:off x="2875491" y="1929311"/>
            <a:ext cx="6441017" cy="1382123"/>
            <a:chOff x="2748370" y="4372465"/>
            <a:chExt cx="6441017" cy="13821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648001-9A48-5475-AFD5-D1AABBFB5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A0CCA4-201A-066E-DE00-DC36773AF1B0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F8D533-1693-B774-BC50-ED792FFC9D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C64625-E537-7EC9-FC65-D1CC237A3426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4D9F45-8F44-858C-3BF5-42A1C97B9C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FB3D8B-A80C-6377-E3FA-07B98002A37B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321385-F412-4C64-DD02-697BD4F11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AD1614F-8E14-7813-DA7C-B9C3551A1949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12E63-A96C-2136-EB84-EE1B11DA12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44D5FE-4E8B-0BEE-217F-4A39F1B4DFA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B89146-D530-5FA1-0296-03836FC09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15C1F8-E750-4FD0-5DF0-84D6B1B467FB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828773-AD2E-6C09-FEE0-5EE5412C6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A16103-6BBF-2C3F-410F-A3BB06F1FA58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05A6CF-F1DA-C418-B1C9-6AE7EF186757}"/>
              </a:ext>
            </a:extLst>
          </p:cNvPr>
          <p:cNvSpPr txBox="1"/>
          <p:nvPr/>
        </p:nvSpPr>
        <p:spPr>
          <a:xfrm>
            <a:off x="821020" y="1122318"/>
            <a:ext cx="1021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사용한 색상표이며 모든 슬라이드의 오른쪽 배경 바깥에 첨부해 두었습니다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10D40-D279-0106-A82D-214840F78EAE}"/>
              </a:ext>
            </a:extLst>
          </p:cNvPr>
          <p:cNvSpPr txBox="1"/>
          <p:nvPr/>
        </p:nvSpPr>
        <p:spPr>
          <a:xfrm>
            <a:off x="7430202" y="1535486"/>
            <a:ext cx="3608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 브라우저에서는 보이지 않습니다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1600">
              <a:solidFill>
                <a:srgbClr val="BC714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72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3BBD96-F8D7-A18B-4F6F-3E4C11CF1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8625DB-6295-B97C-1716-18B801EA199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FECFD-4568-DDB3-9A71-99C8DBAE4EDB}"/>
              </a:ext>
            </a:extLst>
          </p:cNvPr>
          <p:cNvSpPr txBox="1"/>
          <p:nvPr/>
        </p:nvSpPr>
        <p:spPr>
          <a:xfrm>
            <a:off x="687629" y="1843464"/>
            <a:ext cx="1035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템플릿은 이번 행사에서 사용하는 필수 템플릿은 아닙니다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F2E8F-A4B5-E800-A8FC-7F5BA51FD3F3}"/>
              </a:ext>
            </a:extLst>
          </p:cNvPr>
          <p:cNvSpPr txBox="1"/>
          <p:nvPr/>
        </p:nvSpPr>
        <p:spPr>
          <a:xfrm>
            <a:off x="1619819" y="2860102"/>
            <a:ext cx="9496510" cy="224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만들어진 템플릿이나 원하는 템플릿이 있는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템플릿과 관계없이 자유롭게 사용하실 수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다만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다음 페이지에 안내하는</a:t>
            </a:r>
            <a:r>
              <a:rPr kumimoji="1" lang="ko-KR" altLang="en-US" sz="24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필수 슬라이드는 꼭 수정없이 추가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발표나 워크샵 등에서 자유롭게 사용하실 수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830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6C15D2-9D7C-C2E2-278E-380A1653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536787-810E-38A3-A42A-20D3BBA6391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B4A4B-5EA6-92C1-1125-F9995A834844}"/>
              </a:ext>
            </a:extLst>
          </p:cNvPr>
          <p:cNvSpPr txBox="1"/>
          <p:nvPr/>
        </p:nvSpPr>
        <p:spPr>
          <a:xfrm>
            <a:off x="692718" y="1842550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다음 슬라이드는 </a:t>
            </a:r>
            <a:r>
              <a:rPr kumimoji="1" lang="ko-KR" altLang="en-US" sz="320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반드시 포함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E82B9-009D-8CCF-759F-DF7E8FB8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74" y="2917037"/>
            <a:ext cx="30353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2B1F04-94DD-2864-D5D9-8E80DC91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0" b="3390"/>
          <a:stretch/>
        </p:blipFill>
        <p:spPr>
          <a:xfrm>
            <a:off x="4616450" y="2917037"/>
            <a:ext cx="29845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0475A9-6BFF-43CB-A1D4-753DD245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26" y="2917037"/>
            <a:ext cx="3009900" cy="38608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</p:spTree>
    <p:extLst>
      <p:ext uri="{BB962C8B-B14F-4D97-AF65-F5344CB8AC3E}">
        <p14:creationId xmlns:p14="http://schemas.microsoft.com/office/powerpoint/2010/main" val="54980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508AD2-969E-0547-90FF-864A4035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7F5F3D-8477-4865-1B5B-34B4D5453BB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4D037-48F0-4AEB-0794-FB2B5BEB5A31}"/>
              </a:ext>
            </a:extLst>
          </p:cNvPr>
          <p:cNvSpPr txBox="1"/>
          <p:nvPr/>
        </p:nvSpPr>
        <p:spPr>
          <a:xfrm>
            <a:off x="2105316" y="2024829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페이지는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 중 꼭 언급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A0246-B681-DB13-D582-AECD8942516B}"/>
              </a:ext>
            </a:extLst>
          </p:cNvPr>
          <p:cNvSpPr txBox="1"/>
          <p:nvPr/>
        </p:nvSpPr>
        <p:spPr>
          <a:xfrm>
            <a:off x="1301749" y="3806057"/>
            <a:ext cx="10003559" cy="2423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행사에 많은 도움을 주신 후원사를 참가자분들께 꼭 알리고 싶습니다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 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따라서 여러분의 발표 처음에 </a:t>
            </a:r>
            <a:r>
              <a:rPr kumimoji="1" lang="ko-KR" altLang="en-US" sz="2600" err="1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후원사</a:t>
            </a:r>
            <a:r>
              <a:rPr kumimoji="1" lang="ko-KR" altLang="en-US" sz="260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 페이지를 꼭 포함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하여 </a:t>
            </a:r>
            <a:r>
              <a:rPr kumimoji="1" lang="ko-KR" altLang="en-US" sz="260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약 5~10초 동안 언급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해주시길 희망합니다</a:t>
            </a: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.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 </a:t>
            </a:r>
            <a:endParaRPr kumimoji="1" lang="en-US" altLang="ko-KR" sz="2600">
              <a:latin typeface="Pretendard SemiBold"/>
              <a:ea typeface="Pretendard SemiBold"/>
              <a:cs typeface="Pretendard SemiBold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&gt;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 무엇을 말해야 할지 모르겠다면 다음장에 </a:t>
            </a:r>
            <a:r>
              <a:rPr kumimoji="1" lang="ko-KR" altLang="en-US" sz="2600">
                <a:solidFill>
                  <a:srgbClr val="BC714D"/>
                </a:solidFill>
                <a:latin typeface="Pretendard SemiBold"/>
                <a:ea typeface="Pretendard SemiBold"/>
                <a:cs typeface="Pretendard SemiBold"/>
              </a:rPr>
              <a:t>미리 준비된 예시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를 활용해주세요</a:t>
            </a: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!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0C244-D55B-44B5-4148-47B100B79890}"/>
              </a:ext>
            </a:extLst>
          </p:cNvPr>
          <p:cNvSpPr txBox="1"/>
          <p:nvPr/>
        </p:nvSpPr>
        <p:spPr>
          <a:xfrm>
            <a:off x="1301750" y="3182681"/>
            <a:ext cx="9588500" cy="623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왜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그리고 얼마나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11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79E822-BA1C-05FE-7267-8FD7BA72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86751E-666A-D365-5945-883E017F7B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A000B-3E13-4EDA-E414-926A46A9A045}"/>
              </a:ext>
            </a:extLst>
          </p:cNvPr>
          <p:cNvSpPr txBox="1"/>
          <p:nvPr/>
        </p:nvSpPr>
        <p:spPr>
          <a:xfrm>
            <a:off x="668119" y="2138069"/>
            <a:ext cx="10928136" cy="37839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예시)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이 페이지에 언급한 후원사의 도움으로 시작할 수 있었습니다.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스폰서의 도움을 받아 이뤄졌음을 알려드립니다.</a:t>
            </a:r>
            <a:endParaRPr lang="en-US" altLang="ko-KR">
              <a:latin typeface="Pretendard SemiBold"/>
              <a:ea typeface="Pretendard SemiBold"/>
              <a:cs typeface="Pretendard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DDD Seoul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2024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행사는 많은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여기 보이는 페이지에 나온 후원사를 한번 봐주시고 기억해주시면 좋을 것 같습니다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한번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기업이 아닌 커뮤니티에서 주최할 때 정말 고마운 분들입니다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꼭 한번 눈으로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03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55A8D9-C1EF-8627-62B0-70CDFC25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EC225F-DEE3-0C51-5671-1F9F2CA0914B}"/>
              </a:ext>
            </a:extLst>
          </p:cNvPr>
          <p:cNvSpPr txBox="1"/>
          <p:nvPr/>
        </p:nvSpPr>
        <p:spPr>
          <a:xfrm>
            <a:off x="4762501" y="691863"/>
            <a:ext cx="7002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제출 체크리스트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E5332-B0BE-A5C9-9B66-C2590BB8AAC7}"/>
              </a:ext>
            </a:extLst>
          </p:cNvPr>
          <p:cNvSpPr txBox="1"/>
          <p:nvPr/>
        </p:nvSpPr>
        <p:spPr>
          <a:xfrm>
            <a:off x="1276350" y="2405249"/>
            <a:ext cx="9899650" cy="237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자료 중 </a:t>
            </a: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CoC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위반하는 내용은 없습니다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kumimoji="1" lang="en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https://dddseoul.kr/coc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kumimoji="1" lang="en-US" altLang="ko-KR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오프닝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클로징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 페이지를 포함했습니다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샘플 코드 중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키 노출과 같은 보안 문제가 없음을 확인했습니다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686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8055C-23BF-61A4-C074-B6E14ABD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B7D0141-ACCB-B3B7-FDEE-D52F342F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62007"/>
            <a:ext cx="8915399" cy="1933985"/>
          </a:xfrm>
        </p:spPr>
        <p:txBody>
          <a:bodyPr/>
          <a:lstStyle/>
          <a:p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</a:t>
            </a: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2024</a:t>
            </a: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에서</a:t>
            </a:r>
            <a:b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즐겁게 보내는 방법</a:t>
            </a:r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lang="ko-KR" altLang="en-US" sz="6000" b="1">
              <a:solidFill>
                <a:srgbClr val="AC4E2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그림 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E573C8D-444D-CA43-2B1A-203F9629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442952"/>
            <a:ext cx="2884025" cy="1460500"/>
          </a:xfrm>
          <a:prstGeom prst="rect">
            <a:avLst/>
          </a:prstGeom>
        </p:spPr>
      </p:pic>
      <p:sp>
        <p:nvSpPr>
          <p:cNvPr id="3" name="텍스트 개체 틀 15">
            <a:extLst>
              <a:ext uri="{FF2B5EF4-FFF2-40B4-BE49-F238E27FC236}">
                <a16:creationId xmlns:a16="http://schemas.microsoft.com/office/drawing/2014/main" id="{4C9B0BAD-7008-F5CE-1ECE-A1A6358AC9B5}"/>
              </a:ext>
            </a:extLst>
          </p:cNvPr>
          <p:cNvSpPr txBox="1">
            <a:spLocks/>
          </p:cNvSpPr>
          <p:nvPr/>
        </p:nvSpPr>
        <p:spPr>
          <a:xfrm>
            <a:off x="533400" y="4705248"/>
            <a:ext cx="3657600" cy="565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발표자 이름</a:t>
            </a: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7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9184ac-ef06-4c5b-9c35-3ee38ad6acbd" xsi:nil="true"/>
    <lcf76f155ced4ddcb4097134ff3c332f xmlns="c8ac9aef-b9ff-4031-9411-b3d7ec0a31a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378718F3F36949B3A104052F56F844" ma:contentTypeVersion="12" ma:contentTypeDescription="Create a new document." ma:contentTypeScope="" ma:versionID="6528f7a2b65e63064bebd1b5cb0ad4cc">
  <xsd:schema xmlns:xsd="http://www.w3.org/2001/XMLSchema" xmlns:xs="http://www.w3.org/2001/XMLSchema" xmlns:p="http://schemas.microsoft.com/office/2006/metadata/properties" xmlns:ns2="c8ac9aef-b9ff-4031-9411-b3d7ec0a31aa" xmlns:ns3="1c9184ac-ef06-4c5b-9c35-3ee38ad6acbd" targetNamespace="http://schemas.microsoft.com/office/2006/metadata/properties" ma:root="true" ma:fieldsID="4b8034e62dbb8366860e53dbb933c1ed" ns2:_="" ns3:_="">
    <xsd:import namespace="c8ac9aef-b9ff-4031-9411-b3d7ec0a31aa"/>
    <xsd:import namespace="1c9184ac-ef06-4c5b-9c35-3ee38ad6a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c9aef-b9ff-4031-9411-b3d7ec0a3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7d8fe29-532a-42a1-b699-b6d94cb679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184ac-ef06-4c5b-9c35-3ee38ad6acb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a3a5a56-69c2-4298-9bef-aa841f646860}" ma:internalName="TaxCatchAll" ma:showField="CatchAllData" ma:web="1c9184ac-ef06-4c5b-9c35-3ee38ad6ac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7D5F6A-E53A-4527-9821-A555933AB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C363C0-603F-4316-BF29-EDE7DF5ADFB7}">
  <ds:schemaRefs>
    <ds:schemaRef ds:uri="http://purl.org/dc/terms/"/>
    <ds:schemaRef ds:uri="http://schemas.microsoft.com/office/2006/documentManagement/types"/>
    <ds:schemaRef ds:uri="http://purl.org/dc/elements/1.1/"/>
    <ds:schemaRef ds:uri="c8ac9aef-b9ff-4031-9411-b3d7ec0a31aa"/>
    <ds:schemaRef ds:uri="http://purl.org/dc/dcmitype/"/>
    <ds:schemaRef ds:uri="http://www.w3.org/XML/1998/namespace"/>
    <ds:schemaRef ds:uri="http://schemas.microsoft.com/office/infopath/2007/PartnerControls"/>
    <ds:schemaRef ds:uri="1c9184ac-ef06-4c5b-9c35-3ee38ad6acbd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0B7F54D-3D1F-4CE3-830B-8044735D37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c9aef-b9ff-4031-9411-b3d7ec0a31aa"/>
    <ds:schemaRef ds:uri="1c9184ac-ef06-4c5b-9c35-3ee38ad6ac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Macintosh PowerPoint</Application>
  <PresentationFormat>와이드스크린</PresentationFormat>
  <Paragraphs>60</Paragraphs>
  <Slides>15</Slides>
  <Notes>0</Notes>
  <HiddenSlides>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Pretendard</vt:lpstr>
      <vt:lpstr>Arial</vt:lpstr>
      <vt:lpstr>Pretendard Medium</vt:lpstr>
      <vt:lpstr>Wingdings</vt:lpstr>
      <vt:lpstr>Pretendard SemiBold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DDD Seoul 2024에서 즐겁게 보내는 방법!</vt:lpstr>
      <vt:lpstr>Agenda</vt:lpstr>
      <vt:lpstr>후원사 소개</vt:lpstr>
      <vt:lpstr>여러분의 의견을 나눠주세요!</vt:lpstr>
      <vt:lpstr>DDD Seoul YouTube 채널</vt:lpstr>
      <vt:lpstr>Thank You!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박구삼</dc:creator>
  <cp:lastModifiedBy>박구삼</cp:lastModifiedBy>
  <cp:revision>3</cp:revision>
  <dcterms:created xsi:type="dcterms:W3CDTF">2024-10-19T07:57:55Z</dcterms:created>
  <dcterms:modified xsi:type="dcterms:W3CDTF">2024-11-26T14:57:41Z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0x010100FA378718F3F36949B3A104052F56F844</vt:lpwstr>
  </property>
  <property fmtid="{D5CDD505-2E9C-101B-9397-08002B2CF9AE}" pid="3" name="MediaServiceImageTags">
    <vt:lpwstr/>
  </property>
</Properties>
</file>